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 bar"/>
          <p:cNvSpPr/>
          <p:nvPr userDrawn="1"/>
        </p:nvSpPr>
        <p:spPr>
          <a:xfrm flipV="1">
            <a:off x="0" y="0"/>
            <a:ext cx="5760720" cy="41148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" name="VIS 2026 logo" descr="IEEE VIS 2026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640" y="868680"/>
            <a:ext cx="4480560" cy="1026048"/>
          </a:xfrm>
          <a:prstGeom prst="rect">
            <a:avLst/>
          </a:prstGeom>
        </p:spPr>
      </p:pic>
      <p:sp>
        <p:nvSpPr>
          <p:cNvPr id="4" name="Title block"/>
          <p:cNvSpPr/>
          <p:nvPr userDrawn="1"/>
        </p:nvSpPr>
        <p:spPr>
          <a:xfrm flipH="1">
            <a:off x="548640" y="2331720"/>
            <a:ext cx="11643360" cy="4526280"/>
          </a:xfrm>
          <a:prstGeom prst="snip1Rect">
            <a:avLst>
              <a:gd name="adj" fmla="val 7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1051560" y="2743200"/>
            <a:ext cx="10088880" cy="1874520"/>
          </a:xfrm>
        </p:spPr>
        <p:txBody>
          <a:bodyPr vert="horz" wrap="square" lIns="0" tIns="0" rIns="0" bIns="0" rtlCol="0" anchor="b">
            <a:normAutofit/>
          </a:bodyPr>
          <a:lstStyle>
            <a:lvl1pPr marL="0" indent="0" algn="l">
              <a:lnSpc>
                <a:spcPct val="90000"/>
              </a:lnSpc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headline</a:t>
            </a:r>
          </a:p>
        </p:txBody>
      </p:sp>
      <p:sp>
        <p:nvSpPr>
          <p:cNvPr id="6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1051560" y="4846320"/>
            <a:ext cx="10088880" cy="1463040"/>
          </a:xfrm>
        </p:spPr>
        <p:txBody>
          <a:bodyPr vert="horz" wrap="square" lIns="0" tIns="0" rIns="0" bIns="0" rtlCol="0" anchor="t"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Presenter name · Affiliation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– Boston"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oston photo" descr="Autumn leaves in Boston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3" name="VIS 2026 logo" descr="IEEE VIS 2026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66360" y="685800"/>
            <a:ext cx="4206240" cy="963229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ctrTitle" hasCustomPrompt="1"/>
          </p:nvPr>
        </p:nvSpPr>
        <p:spPr>
          <a:xfrm>
            <a:off x="5166360" y="2011680"/>
            <a:ext cx="6477000" cy="2103120"/>
          </a:xfrm>
        </p:spPr>
        <p:txBody>
          <a:bodyPr vert="horz" wrap="square" lIns="0" tIns="0" rIns="0" bIns="0" rtlCol="0" anchor="b">
            <a:normAutofit/>
          </a:bodyPr>
          <a:lstStyle>
            <a:lvl1pPr marL="0" indent="0" algn="l">
              <a:lnSpc>
                <a:spcPct val="90000"/>
              </a:lnSpc>
              <a:buNone/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headline</a:t>
            </a:r>
          </a:p>
        </p:txBody>
      </p:sp>
      <p:sp>
        <p:nvSpPr>
          <p:cNvPr id="5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166360" y="4343400"/>
            <a:ext cx="6477000" cy="1234440"/>
          </a:xfrm>
        </p:spPr>
        <p:txBody>
          <a:bodyPr vert="horz" wrap="square" lIns="0" tIns="0" rIns="0" bIns="0"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Presenter name · Affiliation</a:t>
            </a:r>
          </a:p>
        </p:txBody>
      </p:sp>
      <p:sp>
        <p:nvSpPr>
          <p:cNvPr id="6" name="Event banner"/>
          <p:cNvSpPr txBox="1"/>
          <p:nvPr userDrawn="1"/>
        </p:nvSpPr>
        <p:spPr>
          <a:xfrm>
            <a:off x="4572000" y="6035040"/>
            <a:ext cx="7620000" cy="822960"/>
          </a:xfrm>
          <a:prstGeom prst="snip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wrap="none" lIns="594360" tIns="0" rIns="0" bIns="0" rtlCol="0" anchor="ctr"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 xml:space="preserve">IEEE VIS 2026   |   Boston   |   November 9–13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block"/>
          <p:cNvSpPr/>
          <p:nvPr userDrawn="1"/>
        </p:nvSpPr>
        <p:spPr>
          <a:xfrm flipH="1">
            <a:off x="548640" y="548640"/>
            <a:ext cx="11643360" cy="6309360"/>
          </a:xfrm>
          <a:prstGeom prst="snip1Rect">
            <a:avLst>
              <a:gd name="adj" fmla="val 5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1097280" y="1188720"/>
            <a:ext cx="9997440" cy="2057400"/>
          </a:xfrm>
        </p:spPr>
        <p:txBody>
          <a:bodyPr vert="horz" wrap="square" lIns="0" tIns="0" rIns="0" bIns="0" rtlCol="0" anchor="b">
            <a:normAutofit/>
          </a:bodyPr>
          <a:lstStyle>
            <a:lvl1pPr marL="0" indent="0" algn="l">
              <a:lnSpc>
                <a:spcPct val="9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headline</a:t>
            </a:r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1097280" y="3474720"/>
            <a:ext cx="9997440" cy="1463040"/>
          </a:xfrm>
        </p:spPr>
        <p:txBody>
          <a:bodyPr vert="horz" wrap="square" lIns="0" tIns="0" rIns="0" bIns="0" rtlCol="0" anchor="t">
            <a:normAutofit/>
          </a:bodyPr>
          <a:lstStyle>
            <a:lvl1pPr marL="0" indent="0" algn="l">
              <a:buNone/>
              <a:defRPr sz="24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Section subheadline</a:t>
            </a:r>
          </a:p>
        </p:txBody>
      </p:sp>
      <p:pic>
        <p:nvPicPr>
          <p:cNvPr id="5" name="VIS 2026 logo" descr="IEEE VIS 2026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8800" y="5927663"/>
            <a:ext cx="2194560" cy="5188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384048"/>
            <a:ext cx="11094720" cy="777240"/>
          </a:xfrm>
        </p:spPr>
        <p:txBody>
          <a:bodyPr vert="horz" wrap="square" lIns="0" tIns="0" rIns="0" bIns="0" rtlCol="0" anchor="b">
            <a:normAutofit/>
          </a:bodyPr>
          <a:lstStyle>
            <a:lvl1pPr marL="0" indent="0" algn="l">
              <a:buNone/>
              <a:defRPr/>
            </a:lvl1pPr>
          </a:lstStyle>
          <a:p>
            <a:r>
              <a:rPr lang="en-US" dirty="0"/>
              <a:t>Slide headline, one line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548640" y="1435608"/>
            <a:ext cx="11094720" cy="4599432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n-US" dirty="0"/>
              <a:t>Text: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VIS 2026 footer"/>
          <p:cNvSpPr/>
          <p:nvPr userDrawn="1"/>
        </p:nvSpPr>
        <p:spPr>
          <a:xfrm flipH="1">
            <a:off x="548640" y="6355080"/>
            <a:ext cx="11643360" cy="502920"/>
          </a:xfrm>
          <a:prstGeom prst="snip1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VIS 2026 logo" descr="IEEE VIS 2026 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4600" y="6433787"/>
            <a:ext cx="1508760" cy="345506"/>
          </a:xfrm>
          <a:prstGeom prst="rect">
            <a:avLst/>
          </a:prstGeom>
        </p:spPr>
      </p:pic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>
          <a:xfrm>
            <a:off x="960120" y="6355080"/>
            <a:ext cx="1097280" cy="502920"/>
          </a:xfrm>
        </p:spPr>
        <p:txBody>
          <a:bodyPr lIns="0" tIns="0" rIns="0" bIns="0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6D1A2C3B-4E5F-4A6B-9C7D-8E9F0A1B2C3D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– 2-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384048"/>
            <a:ext cx="11094720" cy="1325880"/>
          </a:xfrm>
        </p:spPr>
        <p:txBody>
          <a:bodyPr vert="horz" wrap="square" lIns="0" tIns="0" rIns="0" bIns="0" rtlCol="0" anchor="b">
            <a:normAutofit/>
          </a:bodyPr>
          <a:lstStyle>
            <a:lvl1pPr marL="0" indent="0" algn="l">
              <a:buNone/>
              <a:defRPr/>
            </a:lvl1pPr>
          </a:lstStyle>
          <a:p>
            <a:r>
              <a:rPr lang="en-US" dirty="0"/>
              <a:t>Slide headline that runs to two lines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548640" y="1984248"/>
            <a:ext cx="11094720" cy="4050792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n-US" dirty="0"/>
              <a:t>Text: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VIS 2026 footer"/>
          <p:cNvSpPr/>
          <p:nvPr userDrawn="1"/>
        </p:nvSpPr>
        <p:spPr>
          <a:xfrm flipH="1">
            <a:off x="548640" y="6355080"/>
            <a:ext cx="11643360" cy="502920"/>
          </a:xfrm>
          <a:prstGeom prst="snip1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VIS 2026 logo" descr="IEEE VIS 2026 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4600" y="6433787"/>
            <a:ext cx="1508760" cy="345506"/>
          </a:xfrm>
          <a:prstGeom prst="rect">
            <a:avLst/>
          </a:prstGeom>
        </p:spPr>
      </p:pic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>
          <a:xfrm>
            <a:off x="960120" y="6355080"/>
            <a:ext cx="1097280" cy="502920"/>
          </a:xfrm>
        </p:spPr>
        <p:txBody>
          <a:bodyPr lIns="0" tIns="0" rIns="0" bIns="0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6D1A2C3B-4E5F-4A6B-9C7D-8E9F0A1B2C3D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384048"/>
            <a:ext cx="11094720" cy="777240"/>
          </a:xfrm>
        </p:spPr>
        <p:txBody>
          <a:bodyPr vert="horz" wrap="square" lIns="0" tIns="0" rIns="0" bIns="0" rtlCol="0" anchor="b">
            <a:normAutofit/>
          </a:bodyPr>
          <a:lstStyle>
            <a:lvl1pPr marL="0" indent="0" algn="l">
              <a:buNone/>
              <a:defRPr/>
            </a:lvl1pPr>
          </a:lstStyle>
          <a:p>
            <a:r>
              <a:rPr lang="en-US" dirty="0"/>
              <a:t>Slide headline</a:t>
            </a:r>
          </a:p>
        </p:txBody>
      </p:sp>
      <p:sp>
        <p:nvSpPr>
          <p:cNvPr id="3" name="Left content"/>
          <p:cNvSpPr>
            <a:spLocks noGrp="1"/>
          </p:cNvSpPr>
          <p:nvPr>
            <p:ph sz="half" idx="1"/>
          </p:nvPr>
        </p:nvSpPr>
        <p:spPr>
          <a:xfrm>
            <a:off x="548640" y="1435608"/>
            <a:ext cx="5364480" cy="4599432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n-US" dirty="0"/>
              <a:t>Text: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Right content"/>
          <p:cNvSpPr>
            <a:spLocks noGrp="1"/>
          </p:cNvSpPr>
          <p:nvPr>
            <p:ph sz="half" idx="2"/>
          </p:nvPr>
        </p:nvSpPr>
        <p:spPr>
          <a:xfrm>
            <a:off x="6278880" y="1435608"/>
            <a:ext cx="5364480" cy="4599432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n-US" dirty="0"/>
              <a:t>Text: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VIS 2026 footer"/>
          <p:cNvSpPr/>
          <p:nvPr userDrawn="1"/>
        </p:nvSpPr>
        <p:spPr>
          <a:xfrm flipH="1">
            <a:off x="548640" y="6355080"/>
            <a:ext cx="11643360" cy="502920"/>
          </a:xfrm>
          <a:prstGeom prst="snip1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" name="VIS 2026 logo" descr="IEEE VIS 2026 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4600" y="6433787"/>
            <a:ext cx="1508760" cy="345506"/>
          </a:xfrm>
          <a:prstGeom prst="rect">
            <a:avLst/>
          </a:prstGeom>
        </p:spPr>
      </p:pic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960120" y="6355080"/>
            <a:ext cx="1097280" cy="502920"/>
          </a:xfrm>
        </p:spPr>
        <p:txBody>
          <a:bodyPr lIns="0" tIns="0" rIns="0" bIns="0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6D1A2C3B-4E5F-4A6B-9C7D-8E9F0A1B2C3D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384048"/>
            <a:ext cx="11094720" cy="777240"/>
          </a:xfrm>
        </p:spPr>
        <p:txBody>
          <a:bodyPr vert="horz" wrap="square" lIns="0" tIns="0" rIns="0" bIns="0" rtlCol="0" anchor="b">
            <a:normAutofit/>
          </a:bodyPr>
          <a:lstStyle>
            <a:lvl1pPr marL="0" indent="0" algn="l">
              <a:buNone/>
              <a:defRPr/>
            </a:lvl1pPr>
          </a:lstStyle>
          <a:p>
            <a:r>
              <a:rPr lang="en-US" dirty="0"/>
              <a:t>Slide headline</a:t>
            </a:r>
          </a:p>
        </p:txBody>
      </p:sp>
      <p:sp>
        <p:nvSpPr>
          <p:cNvPr id="3" name="VIS 2026 footer"/>
          <p:cNvSpPr/>
          <p:nvPr userDrawn="1"/>
        </p:nvSpPr>
        <p:spPr>
          <a:xfrm flipH="1">
            <a:off x="548640" y="6355080"/>
            <a:ext cx="11643360" cy="502920"/>
          </a:xfrm>
          <a:prstGeom prst="snip1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VIS 2026 logo" descr="IEEE VIS 2026 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4600" y="6433787"/>
            <a:ext cx="1508760" cy="345506"/>
          </a:xfrm>
          <a:prstGeom prst="rect">
            <a:avLst/>
          </a:prstGeom>
        </p:spPr>
      </p:pic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>
          <a:xfrm>
            <a:off x="960120" y="6355080"/>
            <a:ext cx="1097280" cy="502920"/>
          </a:xfrm>
        </p:spPr>
        <p:txBody>
          <a:bodyPr lIns="0" tIns="0" rIns="0" bIns="0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6D1A2C3B-4E5F-4A6B-9C7D-8E9F0A1B2C3D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S 2026 footer"/>
          <p:cNvSpPr/>
          <p:nvPr userDrawn="1"/>
        </p:nvSpPr>
        <p:spPr>
          <a:xfrm flipH="1">
            <a:off x="548640" y="6355080"/>
            <a:ext cx="11643360" cy="502920"/>
          </a:xfrm>
          <a:prstGeom prst="snip1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" name="VIS 2026 logo" descr="IEEE VIS 2026 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4600" y="6433787"/>
            <a:ext cx="1508760" cy="345506"/>
          </a:xfrm>
          <a:prstGeom prst="rect">
            <a:avLst/>
          </a:prstGeom>
        </p:spPr>
      </p:pic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>
          <a:xfrm>
            <a:off x="960120" y="6355080"/>
            <a:ext cx="1097280" cy="502920"/>
          </a:xfrm>
        </p:spPr>
        <p:txBody>
          <a:bodyPr lIns="0" tIns="0" rIns="0" bIns="0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6D1A2C3B-4E5F-4A6B-9C7D-8E9F0A1B2C3D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sing block"/>
          <p:cNvSpPr/>
          <p:nvPr userDrawn="1"/>
        </p:nvSpPr>
        <p:spPr>
          <a:xfrm flipH="1" flipV="1">
            <a:off x="548640" y="548640"/>
            <a:ext cx="11643360" cy="3429000"/>
          </a:xfrm>
          <a:prstGeom prst="snip1Rect">
            <a:avLst>
              <a:gd name="adj" fmla="val 9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itle"/>
          <p:cNvSpPr>
            <a:spLocks noGrp="1"/>
          </p:cNvSpPr>
          <p:nvPr>
            <p:ph type="ctrTitle" hasCustomPrompt="1"/>
          </p:nvPr>
        </p:nvSpPr>
        <p:spPr>
          <a:xfrm>
            <a:off x="1051560" y="914400"/>
            <a:ext cx="10088880" cy="1417320"/>
          </a:xfrm>
        </p:spPr>
        <p:txBody>
          <a:bodyPr vert="horz" wrap="square" lIns="0" tIns="0" rIns="0" bIns="0" rtlCol="0" anchor="b">
            <a:normAutofit/>
          </a:bodyPr>
          <a:lstStyle>
            <a:lvl1pPr marL="0" indent="0" algn="l">
              <a:lnSpc>
                <a:spcPct val="9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4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1051560" y="2560320"/>
            <a:ext cx="10088880" cy="1143000"/>
          </a:xfrm>
        </p:spPr>
        <p:txBody>
          <a:bodyPr vert="horz" wrap="square" lIns="0" tIns="0" rIns="0" bIns="0" rtlCol="0" anchor="t"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Questions? name@institution.edu</a:t>
            </a:r>
          </a:p>
        </p:txBody>
      </p:sp>
      <p:pic>
        <p:nvPicPr>
          <p:cNvPr id="5" name="VIS 2026 logo" descr="IEEE VIS 2026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640" y="4572000"/>
            <a:ext cx="4206240" cy="963229"/>
          </a:xfrm>
          <a:prstGeom prst="rect">
            <a:avLst/>
          </a:prstGeom>
        </p:spPr>
      </p:pic>
      <p:sp>
        <p:nvSpPr>
          <p:cNvPr id="6" name="Accent bar"/>
          <p:cNvSpPr/>
          <p:nvPr userDrawn="1"/>
        </p:nvSpPr>
        <p:spPr>
          <a:xfrm>
            <a:off x="0" y="6446520"/>
            <a:ext cx="5760720" cy="41148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384048"/>
            <a:ext cx="11094720" cy="777240"/>
          </a:xfr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/>
              <a:t>Slide headline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435608"/>
            <a:ext cx="11094720" cy="4599432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n-US" dirty="0"/>
              <a:t>Text: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>
          <a:xfrm>
            <a:off x="960120" y="6355080"/>
            <a:ext cx="1097280" cy="502920"/>
          </a:xfrm>
        </p:spPr>
        <p:txBody>
          <a:bodyPr lIns="0" tIns="0" rIns="0" bIns="0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6D1A2C3B-4E5F-4A6B-9C7D-8E9F0A1B2C3D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32004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4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19456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56032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2608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Presentation 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/>
            <a:r>
              <a:t>Presenter Name, Co-Author Name</a:t>
            </a:r>
          </a:p>
          <a:p>
            <a:pPr/>
            <a:r>
              <a:t>Affiliation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Presentation 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/>
            <a:r>
              <a:t>Presenter Name, Co-Author Name</a:t>
            </a:r>
          </a:p>
          <a:p>
            <a:pPr/>
            <a:r>
              <a:t>Affiliation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headline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Section subheadline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headline, one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Body text is 24 pt, sized for the back of a large room</a:t>
            </a:r>
          </a:p>
          <a:p>
            <a:pPr/>
            <a:r>
              <a:t>Bullets use the VIS 2026 orange</a:t>
            </a:r>
          </a:p>
          <a:p>
            <a:pPr lvl="1"/>
            <a:r>
              <a:t>Second level is 20 pt</a:t>
            </a:r>
          </a:p>
          <a:p>
            <a:pPr lvl="2"/>
            <a:r>
              <a:t>Third level is 18 pt</a:t>
            </a:r>
          </a:p>
          <a:p>
            <a:pPr/>
            <a:r>
              <a:t>Pick layouts from Home ▸ Layout (or New Slide)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2C3B-4E5F-4A6B-9C7D-8E9F0A1B2C3D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headline that needs two lines to say what it has to 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Same as the one-line layout, with room for a longer headline</a:t>
            </a:r>
          </a:p>
          <a:p>
            <a:pPr/>
            <a:r>
              <a:t>Theme colors follow the VIS 2026 palette</a:t>
            </a:r>
          </a:p>
          <a:p>
            <a:pPr lvl="1"/>
            <a:r>
              <a:t>Design ▸ Variants ▸ Colors shows them for charts and shapes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2C3B-4E5F-4A6B-9C7D-8E9F0A1B2C3D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Two-column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Left column</a:t>
            </a:r>
          </a:p>
          <a:p>
            <a:pPr/>
            <a:r>
              <a:t>Point one</a:t>
            </a:r>
          </a:p>
          <a:p>
            <a:pPr/>
            <a:r>
              <a:t>Point two</a:t>
            </a:r>
          </a:p>
          <a:p>
            <a:pPr lvl="1"/>
            <a:r>
              <a:t>Detail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Right column</a:t>
            </a:r>
          </a:p>
          <a:p>
            <a:pPr/>
            <a:r>
              <a:t>Point one</a:t>
            </a:r>
          </a:p>
          <a:p>
            <a:pPr/>
            <a:r>
              <a:t>Point two</a:t>
            </a:r>
          </a:p>
          <a:p>
            <a:pPr lvl="1"/>
            <a:r>
              <a:t>Detail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2C3B-4E5F-4A6B-9C7D-8E9F0A1B2C3D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Title Only: room for a full-width figure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435608"/>
            <a:ext cx="11094720" cy="4599432"/>
          </a:xfrm>
          <a:prstGeom prst="rect">
            <a:avLst/>
          </a:prstGeom>
          <a:solidFill>
            <a:srgbClr val="FBF3EC"/>
          </a:solidFill>
          <a:ln w="15875">
            <a:solidFill>
              <a:srgbClr val="E9C9AE"/>
            </a:solidFill>
            <a:prstDash val="dash"/>
          </a:ln>
          <a:effectLst/>
        </p:spPr>
        <p:txBody>
          <a:bodyPr rtlCol="0" anchor="ctr"/>
          <a:lstStyle/>
          <a:p>
            <a:pPr algn="ctr"/>
            <a:r>
              <a:rPr sz="2000">
                <a:solidFill>
                  <a:srgbClr val="934E13"/>
                </a:solidFill>
              </a:rPr>
              <a:t>Your figure here (delete this box)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2C3B-4E5F-4A6B-9C7D-8E9F0A1B2C3D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/>
            <a:r>
              <a:t>Questions? name@institution.edu</a:t>
            </a:r>
          </a:p>
          <a:p>
            <a:pPr/>
            <a:r>
              <a:t>Paper, code &amp; data: your-link.org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EEE VIS 2026">
  <a:themeElements>
    <a:clrScheme name="IEEE VIS 2026">
      <a:dk1>
        <a:srgbClr val="3B352F"/>
      </a:dk1>
      <a:lt1>
        <a:srgbClr val="FFFFFF"/>
      </a:lt1>
      <a:dk2>
        <a:srgbClr val="693A19"/>
      </a:dk2>
      <a:lt2>
        <a:srgbClr val="F3DFCF"/>
      </a:lt2>
      <a:accent1>
        <a:srgbClr val="DF6824"/>
      </a:accent1>
      <a:accent2>
        <a:srgbClr val="BB4A72"/>
      </a:accent2>
      <a:accent3>
        <a:srgbClr val="F8A45A"/>
      </a:accent3>
      <a:accent4>
        <a:srgbClr val="934E13"/>
      </a:accent4>
      <a:accent5>
        <a:srgbClr val="ED74B5"/>
      </a:accent5>
      <a:accent6>
        <a:srgbClr val="8A817A"/>
      </a:accent6>
      <a:hlink>
        <a:srgbClr val="C4681A"/>
      </a:hlink>
      <a:folHlink>
        <a:srgbClr val="934E13"/>
      </a:folHlink>
    </a:clrScheme>
    <a:fontScheme name="IEEE VIS 2026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IEEE VIS 2026 Presentation Template</dc:title>
  <dc:subject>Slide template for IEEE VIS 2026, Boston, November 9–13</dc:subject>
  <dc:creator>IEEE VIS 2026 Organizing Committee</dc:creator>
  <cp:keywords>IEEE VIS 2026; template</cp:keywords>
  <dc:description>16:9 widescreen (13.333 x 7.5 in). Headings: Georgia; body: Arial.</dc:description>
  <cp:lastModifiedBy>IEEE VIS 2026 Organizing Committee</cp:lastModifiedBy>
  <cp:revision>1</cp:revision>
  <dcterms:created xsi:type="dcterms:W3CDTF">2013-01-27T09:14:16Z</dcterms:created>
  <dcterms:modified xsi:type="dcterms:W3CDTF">2013-01-27T09:15:58Z</dcterms:modified>
  <cp:category/>
</cp:coreProperties>
</file>